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3" r:id="rId2"/>
  </p:sldMasterIdLst>
  <p:notesMasterIdLst>
    <p:notesMasterId r:id="rId18"/>
  </p:notesMasterIdLst>
  <p:sldIdLst>
    <p:sldId id="466" r:id="rId3"/>
    <p:sldId id="468" r:id="rId4"/>
    <p:sldId id="258" r:id="rId5"/>
    <p:sldId id="345" r:id="rId6"/>
    <p:sldId id="438" r:id="rId7"/>
    <p:sldId id="453" r:id="rId8"/>
    <p:sldId id="442" r:id="rId9"/>
    <p:sldId id="454" r:id="rId10"/>
    <p:sldId id="467" r:id="rId11"/>
    <p:sldId id="455" r:id="rId12"/>
    <p:sldId id="462" r:id="rId13"/>
    <p:sldId id="456" r:id="rId14"/>
    <p:sldId id="469" r:id="rId15"/>
    <p:sldId id="450" r:id="rId16"/>
    <p:sldId id="461" r:id="rId17"/>
  </p:sldIdLst>
  <p:sldSz cx="12192000" cy="6858000"/>
  <p:notesSz cx="6858000" cy="9144000"/>
  <p:embeddedFontLst>
    <p:embeddedFont>
      <p:font typeface="#9Slide07 HoneyCream" panose="020B0604020202020204" charset="0"/>
      <p:regular r:id="rId19"/>
    </p:embeddedFont>
    <p:embeddedFont>
      <p:font typeface=".VnAristote" panose="020B7200000000000000" pitchFamily="34" charset="0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6" autoAdjust="0"/>
    <p:restoredTop sz="94660"/>
  </p:normalViewPr>
  <p:slideViewPr>
    <p:cSldViewPr snapToGrid="0">
      <p:cViewPr varScale="1">
        <p:scale>
          <a:sx n="83" d="100"/>
          <a:sy n="83" d="100"/>
        </p:scale>
        <p:origin x="46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DF0FF-E5FF-40D2-9D4D-5B6E1A2A3B98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03F07-B165-49F0-8B9C-91F2515A0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0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altLang="zh-CN" dirty="0"/>
          </a:p>
        </p:txBody>
      </p:sp>
      <p:sp>
        <p:nvSpPr>
          <p:cNvPr id="410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7B1A4-5FC5-4DE2-8330-66DBEDE7500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9185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/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/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/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09"/>
            <a:ext cx="5181600" cy="1000125"/>
          </a:xfrm>
        </p:spPr>
        <p:txBody>
          <a:bodyPr anchor="b"/>
          <a:lstStyle>
            <a:lvl1pPr marL="0" indent="0">
              <a:buNone/>
              <a:defRPr sz="1340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60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60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40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40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3" cy="774700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3"/>
            <a:ext cx="3407833" cy="3902076"/>
          </a:xfrm>
        </p:spPr>
        <p:txBody>
          <a:bodyPr/>
          <a:lstStyle>
            <a:lvl1pPr>
              <a:defRPr sz="2140"/>
            </a:lvl1pPr>
            <a:lvl2pPr>
              <a:defRPr sz="1865"/>
            </a:lvl2pPr>
            <a:lvl3pPr>
              <a:defRPr sz="1600"/>
            </a:lvl3pPr>
            <a:lvl4pPr>
              <a:defRPr sz="1340"/>
            </a:lvl4pPr>
            <a:lvl5pPr>
              <a:defRPr sz="1340"/>
            </a:lvl5pPr>
            <a:lvl6pPr>
              <a:defRPr sz="1340"/>
            </a:lvl6pPr>
            <a:lvl7pPr>
              <a:defRPr sz="1340"/>
            </a:lvl7pPr>
            <a:lvl8pPr>
              <a:defRPr sz="1340"/>
            </a:lvl8pPr>
            <a:lvl9pPr>
              <a:defRPr sz="13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3" cy="31273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60" y="3200400"/>
            <a:ext cx="3657600" cy="377825"/>
          </a:xfrm>
        </p:spPr>
        <p:txBody>
          <a:bodyPr anchor="b"/>
          <a:lstStyle>
            <a:lvl1pPr algn="l">
              <a:defRPr sz="134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60" y="408517"/>
            <a:ext cx="3657600" cy="2743200"/>
          </a:xfrm>
        </p:spPr>
        <p:txBody>
          <a:bodyPr/>
          <a:lstStyle>
            <a:lvl1pPr marL="0" indent="0">
              <a:buNone/>
              <a:defRPr sz="2140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40"/>
            </a:lvl4pPr>
            <a:lvl5pPr marL="1219200" indent="0">
              <a:buNone/>
              <a:defRPr sz="1340"/>
            </a:lvl5pPr>
            <a:lvl6pPr marL="1524000" indent="0">
              <a:buNone/>
              <a:defRPr sz="1340"/>
            </a:lvl6pPr>
            <a:lvl7pPr marL="1828800" indent="0">
              <a:buNone/>
              <a:defRPr sz="1340"/>
            </a:lvl7pPr>
            <a:lvl8pPr marL="2133600" indent="0">
              <a:buNone/>
              <a:defRPr sz="1340"/>
            </a:lvl8pPr>
            <a:lvl9pPr marL="2438400" indent="0">
              <a:buNone/>
              <a:defRPr sz="134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60" y="3578225"/>
            <a:ext cx="3657600" cy="536576"/>
          </a:xfrm>
        </p:spPr>
        <p:txBody>
          <a:bodyPr/>
          <a:lstStyle>
            <a:lvl1pPr marL="0" indent="0">
              <a:buNone/>
              <a:defRPr sz="940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9D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36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/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/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/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/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/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/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/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/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/>
          <p:cNvSpPr txBox="1"/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/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/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/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30/10/2024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ctr" defTabSz="609600" rtl="0" eaLnBrk="1" latinLnBrk="0" hangingPunct="1">
        <a:spcBef>
          <a:spcPct val="0"/>
        </a:spcBef>
        <a:buNone/>
        <a:defRPr sz="29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2140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–"/>
        <a:defRPr sz="134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»"/>
        <a:defRPr sz="1340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ts val="60"/>
        </a:spcBef>
        <a:buFont typeface="Arial" panose="020B0604020202020204" pitchFamily="34" charset="0"/>
        <a:buChar char="•"/>
        <a:defRPr sz="13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 Quang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TỐT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5B</a:t>
            </a: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176"/>
                            </p:stCondLst>
                            <p:childTnLst>
                              <p:par>
                                <p:cTn id="8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4176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676"/>
                            </p:stCondLst>
                            <p:childTnLst>
                              <p:par>
                                <p:cTn id="1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676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676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676"/>
                            </p:stCondLst>
                            <p:childTnLst>
                              <p:par>
                                <p:cTn id="2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3527" y="297021"/>
            <a:ext cx="10607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3. 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Viết lại một số câu hoặc đoạn văn trong bài làm của em cho hay hơn theo gợi ý sau: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81" y="1630771"/>
            <a:ext cx="8905875" cy="4638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/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/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/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/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/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/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/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>
            <a:fillRect/>
          </a:stretch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>
            <a:fillRect/>
          </a:stretch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2479" y="2710150"/>
            <a:ext cx="10607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Tự rút ra những lưu ý về cách viết bài văn tả phong cảnh để có thể viết được bài văn tả phong cảnh hay hơn khi được yêu cầu.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0A5D8-C570-A5E7-3E83-63AE4314D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2875" y="414778"/>
            <a:ext cx="9153427" cy="584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7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/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-1" fmla="*/ 34305 w 6422405"/>
                <a:gd name="connsiteY0-2" fmla="*/ 2343150 h 4381500"/>
                <a:gd name="connsiteX1-3" fmla="*/ 2136155 w 6422405"/>
                <a:gd name="connsiteY1-4" fmla="*/ 0 h 4381500"/>
                <a:gd name="connsiteX2-5" fmla="*/ 6422405 w 6422405"/>
                <a:gd name="connsiteY2-6" fmla="*/ 2343150 h 4381500"/>
                <a:gd name="connsiteX3-7" fmla="*/ 3228355 w 6422405"/>
                <a:gd name="connsiteY3-8" fmla="*/ 4381500 h 4381500"/>
                <a:gd name="connsiteX4-9" fmla="*/ 34305 w 6422405"/>
                <a:gd name="connsiteY4-10" fmla="*/ 2343150 h 4381500"/>
                <a:gd name="connsiteX0-11" fmla="*/ 18857 w 6711757"/>
                <a:gd name="connsiteY0-12" fmla="*/ 2345646 h 4385735"/>
                <a:gd name="connsiteX1-13" fmla="*/ 2120707 w 6711757"/>
                <a:gd name="connsiteY1-14" fmla="*/ 2496 h 4385735"/>
                <a:gd name="connsiteX2-15" fmla="*/ 6711757 w 6711757"/>
                <a:gd name="connsiteY2-16" fmla="*/ 2002746 h 4385735"/>
                <a:gd name="connsiteX3-17" fmla="*/ 3212907 w 6711757"/>
                <a:gd name="connsiteY3-18" fmla="*/ 4383996 h 4385735"/>
                <a:gd name="connsiteX4-19" fmla="*/ 18857 w 6711757"/>
                <a:gd name="connsiteY4-20" fmla="*/ 2345646 h 4385735"/>
                <a:gd name="connsiteX0-21" fmla="*/ 18140 w 6774540"/>
                <a:gd name="connsiteY0-22" fmla="*/ 2578222 h 4393423"/>
                <a:gd name="connsiteX1-23" fmla="*/ 2183490 w 6774540"/>
                <a:gd name="connsiteY1-24" fmla="*/ 6472 h 4393423"/>
                <a:gd name="connsiteX2-25" fmla="*/ 6774540 w 6774540"/>
                <a:gd name="connsiteY2-26" fmla="*/ 2006722 h 4393423"/>
                <a:gd name="connsiteX3-27" fmla="*/ 3275690 w 6774540"/>
                <a:gd name="connsiteY3-28" fmla="*/ 4387972 h 4393423"/>
                <a:gd name="connsiteX4-29" fmla="*/ 18140 w 6774540"/>
                <a:gd name="connsiteY4-30" fmla="*/ 2578222 h 4393423"/>
                <a:gd name="connsiteX0-31" fmla="*/ 603 w 6757003"/>
                <a:gd name="connsiteY0-32" fmla="*/ 2578222 h 4398233"/>
                <a:gd name="connsiteX1-33" fmla="*/ 2165953 w 6757003"/>
                <a:gd name="connsiteY1-34" fmla="*/ 6472 h 4398233"/>
                <a:gd name="connsiteX2-35" fmla="*/ 6757003 w 6757003"/>
                <a:gd name="connsiteY2-36" fmla="*/ 2006722 h 4398233"/>
                <a:gd name="connsiteX3-37" fmla="*/ 3258153 w 6757003"/>
                <a:gd name="connsiteY3-38" fmla="*/ 4387972 h 4398233"/>
                <a:gd name="connsiteX4-39" fmla="*/ 603 w 6757003"/>
                <a:gd name="connsiteY4-40" fmla="*/ 2578222 h 4398233"/>
                <a:gd name="connsiteX0-41" fmla="*/ 603 w 6757003"/>
                <a:gd name="connsiteY0-42" fmla="*/ 2587133 h 4407144"/>
                <a:gd name="connsiteX1-43" fmla="*/ 2165953 w 6757003"/>
                <a:gd name="connsiteY1-44" fmla="*/ 15383 h 4407144"/>
                <a:gd name="connsiteX2-45" fmla="*/ 6757003 w 6757003"/>
                <a:gd name="connsiteY2-46" fmla="*/ 2015633 h 4407144"/>
                <a:gd name="connsiteX3-47" fmla="*/ 3258153 w 6757003"/>
                <a:gd name="connsiteY3-48" fmla="*/ 4396883 h 4407144"/>
                <a:gd name="connsiteX4-49" fmla="*/ 603 w 6757003"/>
                <a:gd name="connsiteY4-50" fmla="*/ 2587133 h 44071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/>
          <p:cNvSpPr txBox="1"/>
          <p:nvPr/>
        </p:nvSpPr>
        <p:spPr>
          <a:xfrm>
            <a:off x="5319987" y="3186828"/>
            <a:ext cx="4988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bài học.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527" y="1358957"/>
            <a:ext cx="4316342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>
            <a:fillRect/>
          </a:stretch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>
            <a:fillRect/>
          </a:stretch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82180C-D11A-EB1A-C4DC-C75BFD398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>
            <a:extLst>
              <a:ext uri="{FF2B5EF4-FFF2-40B4-BE49-F238E27FC236}">
                <a16:creationId xmlns:a16="http://schemas.microsoft.com/office/drawing/2014/main" id="{4C4D6B8A-AFDC-33D9-1767-1622C608CE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4139"/>
            <a:ext cx="8686800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Vinh Quang</a:t>
            </a:r>
            <a:endParaRPr lang="en-US" altLang="en-US" sz="935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3" name="WordArt 9">
            <a:extLst>
              <a:ext uri="{FF2B5EF4-FFF2-40B4-BE49-F238E27FC236}">
                <a16:creationId xmlns:a16="http://schemas.microsoft.com/office/drawing/2014/main" id="{A84B68F7-F4D0-23F3-EE9F-F7F5A5B1B0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>
            <a:extLst>
              <a:ext uri="{FF2B5EF4-FFF2-40B4-BE49-F238E27FC236}">
                <a16:creationId xmlns:a16="http://schemas.microsoft.com/office/drawing/2014/main" id="{3167D8B3-D535-3B26-1FFD-36C85404EF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TỐT</a:t>
            </a:r>
          </a:p>
        </p:txBody>
      </p:sp>
      <p:sp>
        <p:nvSpPr>
          <p:cNvPr id="6" name="WordArt 7">
            <a:extLst>
              <a:ext uri="{FF2B5EF4-FFF2-40B4-BE49-F238E27FC236}">
                <a16:creationId xmlns:a16="http://schemas.microsoft.com/office/drawing/2014/main" id="{3D9FFE7C-47F4-D892-8D90-995DAA91C82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5B</a:t>
            </a: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</a:t>
            </a:r>
          </a:p>
          <a:p>
            <a:pPr algn="ctr"/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96" name="WordArt 8">
            <a:extLst>
              <a:ext uri="{FF2B5EF4-FFF2-40B4-BE49-F238E27FC236}">
                <a16:creationId xmlns:a16="http://schemas.microsoft.com/office/drawing/2014/main" id="{0E26C37E-0D58-4659-7422-7103078B7D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52900" y="6022976"/>
            <a:ext cx="441960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00FF"/>
              </a:contour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vi-VN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3600" kern="10" dirty="0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sz="3600" kern="10" dirty="0" err="1">
                <a:ln w="9525">
                  <a:round/>
                </a:ln>
                <a:solidFill>
                  <a:srgbClr val="FF00FF">
                    <a:alpha val="92155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endParaRPr lang="en-US" sz="3600" kern="10" dirty="0">
              <a:ln w="9525">
                <a:round/>
              </a:ln>
              <a:solidFill>
                <a:srgbClr val="FF00FF">
                  <a:alpha val="92155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>
            <a:extLst>
              <a:ext uri="{FF2B5EF4-FFF2-40B4-BE49-F238E27FC236}">
                <a16:creationId xmlns:a16="http://schemas.microsoft.com/office/drawing/2014/main" id="{8D0174B6-3CA2-0466-1186-987CB138F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>
            <a:extLst>
              <a:ext uri="{FF2B5EF4-FFF2-40B4-BE49-F238E27FC236}">
                <a16:creationId xmlns:a16="http://schemas.microsoft.com/office/drawing/2014/main" id="{769D6321-363A-5914-4D06-B419F35D02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>
            <a:extLst>
              <a:ext uri="{FF2B5EF4-FFF2-40B4-BE49-F238E27FC236}">
                <a16:creationId xmlns:a16="http://schemas.microsoft.com/office/drawing/2014/main" id="{88AF2029-30D5-D6FD-6540-62C96133A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>
            <a:extLst>
              <a:ext uri="{FF2B5EF4-FFF2-40B4-BE49-F238E27FC236}">
                <a16:creationId xmlns:a16="http://schemas.microsoft.com/office/drawing/2014/main" id="{03BA7AAA-BBFD-B81E-B20D-ABE114461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>
            <a:extLst>
              <a:ext uri="{FF2B5EF4-FFF2-40B4-BE49-F238E27FC236}">
                <a16:creationId xmlns:a16="http://schemas.microsoft.com/office/drawing/2014/main" id="{40052925-1DF3-0604-36C5-6CC116EF18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>
            <a:extLst>
              <a:ext uri="{FF2B5EF4-FFF2-40B4-BE49-F238E27FC236}">
                <a16:creationId xmlns:a16="http://schemas.microsoft.com/office/drawing/2014/main" id="{9D1641D4-ECE5-15C1-CB0B-551BCCBBE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650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allAtOnce"/>
      <p:bldP spid="37893" grpId="0" animBg="1"/>
      <p:bldP spid="37894" grpId="0" animBg="1"/>
      <p:bldP spid="6" grpId="0" animBg="1"/>
      <p:bldP spid="3789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5119" y="-176645"/>
            <a:ext cx="9372600" cy="7034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51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65600" y="3244334"/>
            <a:ext cx="5260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https://youtu.be/TmSqG8nshYE?si=xgcqjt14eoRL4ZcQ</a:t>
            </a:r>
          </a:p>
        </p:txBody>
      </p:sp>
      <p:pic>
        <p:nvPicPr>
          <p:cNvPr id="4" name="Nhạc khởi động Lớp chúng ta đoàn kế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4" y="0"/>
            <a:ext cx="12093575" cy="67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6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/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-1" fmla="*/ 34305 w 6422405"/>
                <a:gd name="connsiteY0-2" fmla="*/ 2343150 h 4381500"/>
                <a:gd name="connsiteX1-3" fmla="*/ 2136155 w 6422405"/>
                <a:gd name="connsiteY1-4" fmla="*/ 0 h 4381500"/>
                <a:gd name="connsiteX2-5" fmla="*/ 6422405 w 6422405"/>
                <a:gd name="connsiteY2-6" fmla="*/ 2343150 h 4381500"/>
                <a:gd name="connsiteX3-7" fmla="*/ 3228355 w 6422405"/>
                <a:gd name="connsiteY3-8" fmla="*/ 4381500 h 4381500"/>
                <a:gd name="connsiteX4-9" fmla="*/ 34305 w 6422405"/>
                <a:gd name="connsiteY4-10" fmla="*/ 2343150 h 4381500"/>
                <a:gd name="connsiteX0-11" fmla="*/ 18857 w 6711757"/>
                <a:gd name="connsiteY0-12" fmla="*/ 2345646 h 4385735"/>
                <a:gd name="connsiteX1-13" fmla="*/ 2120707 w 6711757"/>
                <a:gd name="connsiteY1-14" fmla="*/ 2496 h 4385735"/>
                <a:gd name="connsiteX2-15" fmla="*/ 6711757 w 6711757"/>
                <a:gd name="connsiteY2-16" fmla="*/ 2002746 h 4385735"/>
                <a:gd name="connsiteX3-17" fmla="*/ 3212907 w 6711757"/>
                <a:gd name="connsiteY3-18" fmla="*/ 4383996 h 4385735"/>
                <a:gd name="connsiteX4-19" fmla="*/ 18857 w 6711757"/>
                <a:gd name="connsiteY4-20" fmla="*/ 2345646 h 4385735"/>
                <a:gd name="connsiteX0-21" fmla="*/ 18140 w 6774540"/>
                <a:gd name="connsiteY0-22" fmla="*/ 2578222 h 4393423"/>
                <a:gd name="connsiteX1-23" fmla="*/ 2183490 w 6774540"/>
                <a:gd name="connsiteY1-24" fmla="*/ 6472 h 4393423"/>
                <a:gd name="connsiteX2-25" fmla="*/ 6774540 w 6774540"/>
                <a:gd name="connsiteY2-26" fmla="*/ 2006722 h 4393423"/>
                <a:gd name="connsiteX3-27" fmla="*/ 3275690 w 6774540"/>
                <a:gd name="connsiteY3-28" fmla="*/ 4387972 h 4393423"/>
                <a:gd name="connsiteX4-29" fmla="*/ 18140 w 6774540"/>
                <a:gd name="connsiteY4-30" fmla="*/ 2578222 h 4393423"/>
                <a:gd name="connsiteX0-31" fmla="*/ 603 w 6757003"/>
                <a:gd name="connsiteY0-32" fmla="*/ 2578222 h 4398233"/>
                <a:gd name="connsiteX1-33" fmla="*/ 2165953 w 6757003"/>
                <a:gd name="connsiteY1-34" fmla="*/ 6472 h 4398233"/>
                <a:gd name="connsiteX2-35" fmla="*/ 6757003 w 6757003"/>
                <a:gd name="connsiteY2-36" fmla="*/ 2006722 h 4398233"/>
                <a:gd name="connsiteX3-37" fmla="*/ 3258153 w 6757003"/>
                <a:gd name="connsiteY3-38" fmla="*/ 4387972 h 4398233"/>
                <a:gd name="connsiteX4-39" fmla="*/ 603 w 6757003"/>
                <a:gd name="connsiteY4-40" fmla="*/ 2578222 h 4398233"/>
                <a:gd name="connsiteX0-41" fmla="*/ 603 w 6757003"/>
                <a:gd name="connsiteY0-42" fmla="*/ 2587133 h 4407144"/>
                <a:gd name="connsiteX1-43" fmla="*/ 2165953 w 6757003"/>
                <a:gd name="connsiteY1-44" fmla="*/ 15383 h 4407144"/>
                <a:gd name="connsiteX2-45" fmla="*/ 6757003 w 6757003"/>
                <a:gd name="connsiteY2-46" fmla="*/ 2015633 h 4407144"/>
                <a:gd name="connsiteX3-47" fmla="*/ 3258153 w 6757003"/>
                <a:gd name="connsiteY3-48" fmla="*/ 4396883 h 4407144"/>
                <a:gd name="connsiteX4-49" fmla="*/ 603 w 6757003"/>
                <a:gd name="connsiteY4-50" fmla="*/ 2587133 h 44071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Microsoft YaHei" panose="020B0503020204020204" pitchFamily="34" charset="-122"/>
                <a:cs typeface="+mn-cs"/>
              </a:endParaRPr>
            </a:p>
          </p:txBody>
        </p:sp>
        <p:pic>
          <p:nvPicPr>
            <p:cNvPr id="5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/>
          <p:cNvSpPr txBox="1"/>
          <p:nvPr/>
        </p:nvSpPr>
        <p:spPr>
          <a:xfrm>
            <a:off x="4945626" y="2153264"/>
            <a:ext cx="5692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bố cục của bài văn tả phong cảnh?</a:t>
            </a:r>
            <a:endParaRPr lang="en-US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/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/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/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/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/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/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/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-1" fmla="*/ 0 w 5431971"/>
                  <a:gd name="connsiteY0-2" fmla="*/ 343504 h 4839304"/>
                  <a:gd name="connsiteX1-3" fmla="*/ 5431971 w 5431971"/>
                  <a:gd name="connsiteY1-4" fmla="*/ 343504 h 4839304"/>
                  <a:gd name="connsiteX2-5" fmla="*/ 5431971 w 5431971"/>
                  <a:gd name="connsiteY2-6" fmla="*/ 4839304 h 4839304"/>
                  <a:gd name="connsiteX3-7" fmla="*/ 0 w 5431971"/>
                  <a:gd name="connsiteY3-8" fmla="*/ 4839304 h 4839304"/>
                  <a:gd name="connsiteX4-9" fmla="*/ 0 w 5431971"/>
                  <a:gd name="connsiteY4-10" fmla="*/ 343504 h 4839304"/>
                  <a:gd name="connsiteX0-11" fmla="*/ 0 w 5431971"/>
                  <a:gd name="connsiteY0-12" fmla="*/ 343504 h 4839304"/>
                  <a:gd name="connsiteX1-13" fmla="*/ 5431971 w 5431971"/>
                  <a:gd name="connsiteY1-14" fmla="*/ 343504 h 4839304"/>
                  <a:gd name="connsiteX2-15" fmla="*/ 5431971 w 5431971"/>
                  <a:gd name="connsiteY2-16" fmla="*/ 4839304 h 4839304"/>
                  <a:gd name="connsiteX3-17" fmla="*/ 0 w 5431971"/>
                  <a:gd name="connsiteY3-18" fmla="*/ 4839304 h 4839304"/>
                  <a:gd name="connsiteX4-19" fmla="*/ 0 w 5431971"/>
                  <a:gd name="connsiteY4-20" fmla="*/ 343504 h 483930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Microsoft YaHei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>
            <a:fillRect/>
          </a:stretch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>
            <a:fillRect/>
          </a:stretch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/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/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00">
                <a:lnSpc>
                  <a:spcPts val="1775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30" name="Freeform 6"/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7"/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/>
          <p:cNvSpPr txBox="1"/>
          <p:nvPr/>
        </p:nvSpPr>
        <p:spPr>
          <a:xfrm>
            <a:off x="2133598" y="644714"/>
            <a:ext cx="9705109" cy="6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5135"/>
              </a:lnSpc>
            </a:pP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891495" y="1126837"/>
            <a:ext cx="6835087" cy="5250794"/>
            <a:chOff x="1337243" y="2921939"/>
            <a:chExt cx="10252630" cy="6644505"/>
          </a:xfrm>
        </p:grpSpPr>
        <p:grpSp>
          <p:nvGrpSpPr>
            <p:cNvPr id="34" name="Group 9"/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/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75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/>
            <p:cNvSpPr txBox="1"/>
            <p:nvPr/>
          </p:nvSpPr>
          <p:spPr>
            <a:xfrm>
              <a:off x="4124414" y="2921939"/>
              <a:ext cx="4070767" cy="9240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6535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7883105" y="1150963"/>
            <a:ext cx="3861672" cy="5226667"/>
            <a:chOff x="11824657" y="2848461"/>
            <a:chExt cx="5792508" cy="6717983"/>
          </a:xfrm>
        </p:grpSpPr>
        <p:grpSp>
          <p:nvGrpSpPr>
            <p:cNvPr id="39" name="Group 12"/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41" name="Freeform 13"/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0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TextBox 14"/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00">
                  <a:lnSpc>
                    <a:spcPts val="1775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16"/>
            <p:cNvSpPr txBox="1"/>
            <p:nvPr/>
          </p:nvSpPr>
          <p:spPr>
            <a:xfrm>
              <a:off x="12853003" y="2848461"/>
              <a:ext cx="4070768" cy="938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6535"/>
                </a:lnSpc>
              </a:pPr>
              <a:r>
                <a:rPr lang="en-US" sz="36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TextBox 17"/>
          <p:cNvSpPr txBox="1"/>
          <p:nvPr/>
        </p:nvSpPr>
        <p:spPr>
          <a:xfrm>
            <a:off x="940473" y="1857037"/>
            <a:ext cx="6491235" cy="536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Bộc lộ suy nghĩ, cảm xúc đối với phong cảnh được miêu tả hoặc với những người góp phần làm nên vẻ đẹp của phong cảnh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hay,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endParaRPr lang="vi-VN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18"/>
          <p:cNvSpPr txBox="1"/>
          <p:nvPr/>
        </p:nvSpPr>
        <p:spPr>
          <a:xfrm>
            <a:off x="7883105" y="1808918"/>
            <a:ext cx="3861672" cy="23301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lộn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xộn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00">
              <a:lnSpc>
                <a:spcPts val="4665"/>
              </a:lnSpc>
            </a:pP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en-US" sz="2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 build="p"/>
      <p:bldP spid="4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8" name="Freeform 6"/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92045" y="257518"/>
            <a:ext cx="9196168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bài văn của em và lời nhận xét của thầy cô để biết bài làm đạt được những yêu cầu nào dưới đây: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0748" y="1363088"/>
            <a:ext cx="8740877" cy="916436"/>
            <a:chOff x="1673715" y="3198315"/>
            <a:chExt cx="7200572" cy="1374655"/>
          </a:xfrm>
        </p:grpSpPr>
        <p:sp>
          <p:nvSpPr>
            <p:cNvPr id="13" name="Freeform 9"/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2216390" y="3420941"/>
              <a:ext cx="4805403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4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Freeform 7"/>
          <p:cNvSpPr/>
          <p:nvPr/>
        </p:nvSpPr>
        <p:spPr>
          <a:xfrm>
            <a:off x="81847" y="3512546"/>
            <a:ext cx="2141391" cy="3238398"/>
          </a:xfrm>
          <a:custGeom>
            <a:avLst/>
            <a:gdLst/>
            <a:ahLst/>
            <a:cxnLst/>
            <a:rect l="l" t="t" r="r" b="b"/>
            <a:pathLst>
              <a:path w="3212086" h="4857597">
                <a:moveTo>
                  <a:pt x="0" y="0"/>
                </a:moveTo>
                <a:lnTo>
                  <a:pt x="3212086" y="0"/>
                </a:lnTo>
                <a:lnTo>
                  <a:pt x="3212086" y="4857597"/>
                </a:lnTo>
                <a:lnTo>
                  <a:pt x="0" y="4857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0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349910" y="2474133"/>
            <a:ext cx="8740877" cy="741015"/>
            <a:chOff x="1673715" y="3198315"/>
            <a:chExt cx="7200572" cy="1374655"/>
          </a:xfrm>
        </p:grpSpPr>
        <p:sp>
          <p:nvSpPr>
            <p:cNvPr id="29" name="Freeform 9"/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15"/>
            <p:cNvSpPr txBox="1"/>
            <p:nvPr/>
          </p:nvSpPr>
          <p:spPr>
            <a:xfrm>
              <a:off x="2216390" y="3509432"/>
              <a:ext cx="480540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endParaRPr lang="en-US" sz="36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369574" y="3408194"/>
            <a:ext cx="8740877" cy="916435"/>
            <a:chOff x="1673715" y="3198315"/>
            <a:chExt cx="7200572" cy="1374655"/>
          </a:xfrm>
        </p:grpSpPr>
        <p:sp>
          <p:nvSpPr>
            <p:cNvPr id="32" name="Freeform 9"/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15"/>
            <p:cNvSpPr txBox="1"/>
            <p:nvPr/>
          </p:nvSpPr>
          <p:spPr>
            <a:xfrm>
              <a:off x="2005800" y="3435690"/>
              <a:ext cx="5015993" cy="830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 ý lựa chọn từ ngữ, sử dụng biện pháp so sánh, nhân hoá để làm nổi bật đặc điểm của phong cảnh được miêu tả.</a:t>
              </a:r>
              <a:endParaRPr lang="vi-VN" sz="24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408903" y="4529072"/>
            <a:ext cx="8740877" cy="916435"/>
            <a:chOff x="1673715" y="3198315"/>
            <a:chExt cx="7200572" cy="1374655"/>
          </a:xfrm>
        </p:grpSpPr>
        <p:sp>
          <p:nvSpPr>
            <p:cNvPr id="35" name="Freeform 9"/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15"/>
            <p:cNvSpPr txBox="1"/>
            <p:nvPr/>
          </p:nvSpPr>
          <p:spPr>
            <a:xfrm>
              <a:off x="1851906" y="3435690"/>
              <a:ext cx="5169887" cy="830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Bộc lộ suy nghĩ, cảm xúc đối với phong cảnh được miêu tả hoặc với những người góp phần làm nên vẻ đẹp của phong cảnh.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69574" y="5620454"/>
            <a:ext cx="8740877" cy="652528"/>
            <a:chOff x="1673715" y="3198315"/>
            <a:chExt cx="7200572" cy="1374655"/>
          </a:xfrm>
        </p:grpSpPr>
        <p:sp>
          <p:nvSpPr>
            <p:cNvPr id="38" name="Freeform 9"/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0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15"/>
            <p:cNvSpPr txBox="1"/>
            <p:nvPr/>
          </p:nvSpPr>
          <p:spPr>
            <a:xfrm>
              <a:off x="1851906" y="3435690"/>
              <a:ext cx="5169887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0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mắc lỗi chính tả, lỗi diễn đạt; chữ viết sạch, rõ ràng.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C5211D-6CA4-7C6A-4DAE-0E3322F06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61" y="235670"/>
            <a:ext cx="10991653" cy="6231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3"/>
  <p:tag name="MH_CATEGORY" val="#BingLLB#"/>
  <p:tag name="MH_LAYOUT" val="SubTitle"/>
  <p:tag name="MH" val="20170621145609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386</Words>
  <Application>Microsoft Office PowerPoint</Application>
  <PresentationFormat>Widescreen</PresentationFormat>
  <Paragraphs>37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.VnAristote</vt:lpstr>
      <vt:lpstr>Cambria</vt:lpstr>
      <vt:lpstr>Times New Roman</vt:lpstr>
      <vt:lpstr>Arial</vt:lpstr>
      <vt:lpstr>SVN-Ready</vt:lpstr>
      <vt:lpstr>SVN-Newton</vt:lpstr>
      <vt:lpstr>Calibri</vt:lpstr>
      <vt:lpstr>#9Slide07 HoneyCream</vt:lpstr>
      <vt:lpstr>Office 主题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Thao Do</cp:lastModifiedBy>
  <cp:revision>19</cp:revision>
  <dcterms:created xsi:type="dcterms:W3CDTF">2024-02-18T01:28:00Z</dcterms:created>
  <dcterms:modified xsi:type="dcterms:W3CDTF">2024-10-30T16:07:10Z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  <property fmtid="{D5CDD505-2E9C-101B-9397-08002B2CF9AE}" pid="9" name="ICV">
    <vt:lpwstr>5C5FAAEDC7E24DE4AB899B3B6A3F5C27_12</vt:lpwstr>
  </property>
  <property fmtid="{D5CDD505-2E9C-101B-9397-08002B2CF9AE}" pid="10" name="KSOProductBuildVer">
    <vt:lpwstr>1033-12.2.0.17562</vt:lpwstr>
  </property>
</Properties>
</file>